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0" r:id="rId5"/>
    <p:sldId id="259" r:id="rId6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gs" Target="tags/tag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 descr="江西财经大学-logo（圈内白底）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730" y="54610"/>
            <a:ext cx="9779635" cy="2243455"/>
          </a:xfrm>
          <a:prstGeom prst="rect">
            <a:avLst/>
          </a:prstGeom>
        </p:spPr>
      </p:pic>
      <p:pic>
        <p:nvPicPr>
          <p:cNvPr id="11" name="图片 10" descr="江西财经大学-logo（圈内白底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030" y="2307590"/>
            <a:ext cx="9779635" cy="2243455"/>
          </a:xfrm>
          <a:prstGeom prst="rect">
            <a:avLst/>
          </a:prstGeom>
        </p:spPr>
      </p:pic>
      <p:pic>
        <p:nvPicPr>
          <p:cNvPr id="13" name="图片 12" descr="江西财经大学-logo（白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365" y="4560570"/>
            <a:ext cx="9779635" cy="22434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 descr="江西财经大学-校徽（圈内白底）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590" y="135255"/>
            <a:ext cx="3993515" cy="3959225"/>
          </a:xfrm>
          <a:prstGeom prst="rect">
            <a:avLst/>
          </a:prstGeom>
        </p:spPr>
      </p:pic>
      <p:pic>
        <p:nvPicPr>
          <p:cNvPr id="10" name="图片 9" descr="江西财经大学-校徽（圈内白底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2105" y="1647825"/>
            <a:ext cx="3909060" cy="3875405"/>
          </a:xfrm>
          <a:prstGeom prst="rect">
            <a:avLst/>
          </a:prstGeom>
        </p:spPr>
      </p:pic>
      <p:pic>
        <p:nvPicPr>
          <p:cNvPr id="12" name="图片 11" descr="江西财经大学-校徽（白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210" y="2901315"/>
            <a:ext cx="3907155" cy="38747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0" y="0"/>
            <a:ext cx="10516235" cy="1559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400" b="1"/>
              <a:t>下方图片支持一键换色：</a:t>
            </a:r>
            <a:endParaRPr lang="zh-CN" altLang="en-US" sz="4400" b="1"/>
          </a:p>
          <a:p>
            <a:r>
              <a:rPr lang="zh-CN" altLang="en-US" sz="4400" b="1"/>
              <a:t>选中下方图片后，选</a:t>
            </a:r>
            <a:r>
              <a:rPr lang="en-US" altLang="zh-CN" sz="4400" b="1"/>
              <a:t>“</a:t>
            </a:r>
            <a:r>
              <a:rPr lang="zh-CN" altLang="en-US" sz="4400" b="1"/>
              <a:t>填充</a:t>
            </a:r>
            <a:r>
              <a:rPr lang="en-US" altLang="zh-CN" sz="4400" b="1"/>
              <a:t>”</a:t>
            </a:r>
            <a:r>
              <a:rPr lang="zh-CN" altLang="en-US" sz="4400" b="1"/>
              <a:t>，可更换颜色</a:t>
            </a:r>
            <a:endParaRPr lang="zh-CN" altLang="en-US" sz="4400" b="1"/>
          </a:p>
        </p:txBody>
      </p:sp>
      <p:pic>
        <p:nvPicPr>
          <p:cNvPr id="2" name="图片 1" descr="江西财经大学-logo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204085" y="4482465"/>
            <a:ext cx="9763760" cy="2241550"/>
          </a:xfrm>
          <a:prstGeom prst="rect">
            <a:avLst/>
          </a:prstGeom>
        </p:spPr>
      </p:pic>
      <p:pic>
        <p:nvPicPr>
          <p:cNvPr id="5" name="图片 4" descr="江西财经大学-校徽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370" y="1490345"/>
            <a:ext cx="3195320" cy="3168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10185" y="1970405"/>
            <a:ext cx="12063095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9900" b="1"/>
              <a:t>兔叽</a:t>
            </a:r>
            <a:r>
              <a:rPr lang="en-US" altLang="zh-CN" sz="19900" b="1"/>
              <a:t>PPT</a:t>
            </a:r>
            <a:endParaRPr lang="en-US" altLang="zh-CN" sz="19900" b="1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zI1MzljODBiNDliMzEyMzFlZWNlN2EzYjU0N2YzMWE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</Words>
  <Application>WPS 演示</Application>
  <PresentationFormat>宽屏</PresentationFormat>
  <Paragraphs>5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Arial</vt:lpstr>
      <vt:lpstr>宋体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Aurora</cp:lastModifiedBy>
  <cp:revision>10</cp:revision>
  <dcterms:created xsi:type="dcterms:W3CDTF">2023-08-09T12:44:00Z</dcterms:created>
  <dcterms:modified xsi:type="dcterms:W3CDTF">2024-12-04T04:59:06Z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2052-12.1.0.19302</vt:lpwstr>
  </property>
</Properties>
</file>